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1B6671-D5B6-4385-A415-B32F995CB97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86323" autoAdjust="0"/>
  </p:normalViewPr>
  <p:slideViewPr>
    <p:cSldViewPr>
      <p:cViewPr>
        <p:scale>
          <a:sx n="107" d="100"/>
          <a:sy n="107" d="100"/>
        </p:scale>
        <p:origin x="-2040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968" y="5661248"/>
            <a:ext cx="4608512" cy="792088"/>
          </a:xfrm>
        </p:spPr>
        <p:txBody>
          <a:bodyPr/>
          <a:lstStyle/>
          <a:p>
            <a:r>
              <a:rPr lang="ru-RU" sz="2000" dirty="0" smtClean="0"/>
              <a:t>Выполнила студентка гр.</a:t>
            </a:r>
            <a:r>
              <a:rPr lang="en-GB" sz="2000" dirty="0" smtClean="0"/>
              <a:t>TVTB</a:t>
            </a:r>
            <a:r>
              <a:rPr lang="ru-RU" sz="2000" dirty="0" smtClean="0"/>
              <a:t>17</a:t>
            </a:r>
            <a:br>
              <a:rPr lang="ru-RU" sz="2000" dirty="0" smtClean="0"/>
            </a:br>
            <a:r>
              <a:rPr lang="ru-RU" sz="2000" dirty="0" smtClean="0"/>
              <a:t>Бут Т.В. 123321</a:t>
            </a:r>
            <a:endParaRPr lang="et-EE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628800"/>
            <a:ext cx="7117180" cy="86142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Тема: Дистанционное обучение </a:t>
            </a:r>
            <a:endParaRPr lang="et-EE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4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480720" cy="56673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Дистанционное обучение</a:t>
            </a:r>
            <a:endParaRPr lang="et-EE" sz="32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1340768"/>
            <a:ext cx="7992888" cy="172819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Взаимодействие учителя и учащихся между собой на расстоянии, посредством использования интернет-технологий или другими средствами предусматривающих интерактивность.</a:t>
            </a:r>
            <a:endParaRPr lang="et-EE" sz="1800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800" y="2708920"/>
            <a:ext cx="3888432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426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6632"/>
            <a:ext cx="4248472" cy="720080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</a:rPr>
              <a:t>ДО позволяет :</a:t>
            </a:r>
            <a:endParaRPr lang="et-EE" sz="32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980728"/>
            <a:ext cx="3816424" cy="5328592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Снизить затраты на проведение обучения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Проводить обучение большего кол-ва человек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Повысить качество обучения за счет применения современных средств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Создать единую образовательную среду</a:t>
            </a:r>
            <a:endParaRPr lang="et-EE" sz="2000" dirty="0"/>
          </a:p>
        </p:txBody>
      </p:sp>
      <p:pic>
        <p:nvPicPr>
          <p:cNvPr id="1026" name="Picture 2" descr="C:\Users\PC\Desktop\IMG_4388_877848379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24744"/>
            <a:ext cx="4818112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6607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4680520" cy="640172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</a:rPr>
              <a:t>Коммуникации в ДО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59832" y="1124744"/>
            <a:ext cx="5760640" cy="5112568"/>
          </a:xfrm>
        </p:spPr>
        <p:txBody>
          <a:bodyPr>
            <a:normAutofit/>
          </a:bodyPr>
          <a:lstStyle/>
          <a:p>
            <a:r>
              <a:rPr lang="ru-RU" sz="2000" dirty="0"/>
              <a:t>В электронном обучении можно использовать 2 вида коммуникаций:</a:t>
            </a:r>
          </a:p>
          <a:p>
            <a:pPr marL="342900" indent="-342900">
              <a:buFont typeface="+mj-lt"/>
              <a:buAutoNum type="alphaUcPeriod"/>
            </a:pPr>
            <a:r>
              <a:rPr lang="ru-RU" sz="2000" dirty="0" smtClean="0"/>
              <a:t>Асинхронные </a:t>
            </a:r>
            <a:r>
              <a:rPr lang="ru-RU" sz="2000" dirty="0"/>
              <a:t>- обмен сообщениями происходит в произвольное время (электронная почта, форумы, доски объявлений) - см. схема </a:t>
            </a:r>
            <a:r>
              <a:rPr lang="ru-RU" sz="2000" dirty="0" smtClean="0"/>
              <a:t>1</a:t>
            </a:r>
          </a:p>
          <a:p>
            <a:pPr marL="342900" indent="-342900">
              <a:buFont typeface="+mj-lt"/>
              <a:buAutoNum type="alphaUcPeriod"/>
            </a:pPr>
            <a:endParaRPr lang="ru-RU" sz="2000" dirty="0"/>
          </a:p>
          <a:p>
            <a:pPr marL="342900" indent="-342900">
              <a:buFont typeface="+mj-lt"/>
              <a:buAutoNum type="alphaUcPeriod"/>
            </a:pPr>
            <a:r>
              <a:rPr lang="ru-RU" sz="2000" dirty="0" smtClean="0"/>
              <a:t>Синхронные </a:t>
            </a:r>
            <a:r>
              <a:rPr lang="ru-RU" sz="2000" dirty="0"/>
              <a:t>- обмен сообщениями происходит в режиме реального времени (видео, аудио конференции, чат) - см. схема 2</a:t>
            </a:r>
          </a:p>
        </p:txBody>
      </p:sp>
      <p:pic>
        <p:nvPicPr>
          <p:cNvPr id="2051" name="Picture 3" descr="C:\Users\PC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16" y="4509120"/>
            <a:ext cx="2676525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C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2676525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01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4824536" cy="526669"/>
          </a:xfrm>
        </p:spPr>
        <p:txBody>
          <a:bodyPr/>
          <a:lstStyle/>
          <a:p>
            <a:r>
              <a:rPr lang="ru-RU" sz="3200" dirty="0">
                <a:solidFill>
                  <a:srgbClr val="0070C0"/>
                </a:solidFill>
              </a:rPr>
              <a:t>Коммуникации в ДО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6768752" cy="54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0152" y="6165304"/>
            <a:ext cx="3096343" cy="432047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Схема 1 Асинхронные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4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4752528" cy="496156"/>
          </a:xfrm>
        </p:spPr>
        <p:txBody>
          <a:bodyPr/>
          <a:lstStyle/>
          <a:p>
            <a:r>
              <a:rPr lang="ru-RU" sz="3200" dirty="0">
                <a:solidFill>
                  <a:srgbClr val="0070C0"/>
                </a:solidFill>
              </a:rPr>
              <a:t>Коммуникации в ДО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7056784" cy="5544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168" y="6165304"/>
            <a:ext cx="2849789" cy="401252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Схема 2 Синхронные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0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936" y="188640"/>
            <a:ext cx="8964488" cy="648072"/>
          </a:xfrm>
        </p:spPr>
        <p:txBody>
          <a:bodyPr/>
          <a:lstStyle/>
          <a:p>
            <a:r>
              <a:rPr lang="ru-RU" sz="3200" dirty="0">
                <a:solidFill>
                  <a:srgbClr val="0070C0"/>
                </a:solidFill>
              </a:rPr>
              <a:t>Совместное использование приложений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1" y="1479549"/>
            <a:ext cx="5219973" cy="5061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08104" y="1484784"/>
            <a:ext cx="3411725" cy="3024335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Этот </a:t>
            </a:r>
            <a:r>
              <a:rPr lang="ru-RU" sz="1800" dirty="0">
                <a:solidFill>
                  <a:srgbClr val="0070C0"/>
                </a:solidFill>
              </a:rPr>
              <a:t>вид коммуникаций как правило предназначен для демонстрации или обучения работе с программными продуктами</a:t>
            </a:r>
          </a:p>
        </p:txBody>
      </p:sp>
    </p:spTree>
    <p:extLst>
      <p:ext uri="{BB962C8B-B14F-4D97-AF65-F5344CB8AC3E}">
        <p14:creationId xmlns:p14="http://schemas.microsoft.com/office/powerpoint/2010/main" val="228426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048672" cy="496156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</a:rPr>
              <a:t>Схема организации ДО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802725"/>
            <a:ext cx="4771805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1556792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Это наиболее перспективная модель, как показывает уже накопленная практика, причем применительно, как к школьному образованию (профильные курсы, использование курсов ДО для углубления знаний, ликвидации пробелов в знаниях), так и к вузовскому.</a:t>
            </a:r>
          </a:p>
          <a:p>
            <a:r>
              <a:rPr lang="ru-RU" dirty="0"/>
              <a:t>Схематично эту модель (для школы) можно изобразить следующим образом.</a:t>
            </a:r>
          </a:p>
        </p:txBody>
      </p:sp>
    </p:spTree>
    <p:extLst>
      <p:ext uri="{BB962C8B-B14F-4D97-AF65-F5344CB8AC3E}">
        <p14:creationId xmlns:p14="http://schemas.microsoft.com/office/powerpoint/2010/main" val="9600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056" y="260648"/>
            <a:ext cx="8496944" cy="498975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</a:rPr>
              <a:t>Положительные  стороны ДО: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4279869" cy="4838899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/>
              <a:t>Обучение в индивидуальном </a:t>
            </a:r>
            <a:r>
              <a:rPr lang="ru-RU" dirty="0" smtClean="0"/>
              <a:t>темпе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Свобода и </a:t>
            </a:r>
            <a:r>
              <a:rPr lang="ru-RU" dirty="0" smtClean="0"/>
              <a:t>гибкость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Доступность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Мобильность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Технологичность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Социальное </a:t>
            </a:r>
            <a:r>
              <a:rPr lang="ru-RU" dirty="0" smtClean="0"/>
              <a:t>равноправие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Творчество</a:t>
            </a:r>
          </a:p>
        </p:txBody>
      </p:sp>
      <p:pic>
        <p:nvPicPr>
          <p:cNvPr id="3074" name="Picture 2" descr="C:\Users\PC\Desktop\images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2724150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esktop\images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65748"/>
            <a:ext cx="2724150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4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50990" cy="651220"/>
          </a:xfrm>
        </p:spPr>
        <p:txBody>
          <a:bodyPr/>
          <a:lstStyle/>
          <a:p>
            <a:r>
              <a:rPr lang="ru-RU" sz="3200" dirty="0">
                <a:solidFill>
                  <a:srgbClr val="0070C0"/>
                </a:solidFill>
              </a:rPr>
              <a:t>О</a:t>
            </a:r>
            <a:r>
              <a:rPr lang="ru-RU" sz="3200" dirty="0" smtClean="0">
                <a:solidFill>
                  <a:srgbClr val="0070C0"/>
                </a:solidFill>
              </a:rPr>
              <a:t>трицательные </a:t>
            </a:r>
            <a:r>
              <a:rPr lang="ru-RU" sz="3200" dirty="0">
                <a:solidFill>
                  <a:srgbClr val="0070C0"/>
                </a:solidFill>
              </a:rPr>
              <a:t>стороны Д</a:t>
            </a:r>
            <a:r>
              <a:rPr lang="ru-RU" sz="3200" dirty="0" smtClean="0">
                <a:solidFill>
                  <a:srgbClr val="0070C0"/>
                </a:solidFill>
              </a:rPr>
              <a:t>О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052736"/>
            <a:ext cx="4104456" cy="5184576"/>
          </a:xfrm>
        </p:spPr>
        <p:txBody>
          <a:bodyPr>
            <a:no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Отсутствие очного общения между обучающимися и </a:t>
            </a:r>
            <a:r>
              <a:rPr lang="ru-RU" sz="1600" dirty="0" smtClean="0"/>
              <a:t>преподавателем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Необходимость наличия целого ряда индивидуально-психологических </a:t>
            </a:r>
            <a:r>
              <a:rPr lang="ru-RU" sz="1600" dirty="0" smtClean="0"/>
              <a:t>условий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Необходимость постоянного доступа к источникам </a:t>
            </a:r>
            <a:r>
              <a:rPr lang="ru-RU" sz="1600" dirty="0" smtClean="0"/>
              <a:t>информации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Как правило, обучающиеся ощущают недостаток практических </a:t>
            </a:r>
            <a:r>
              <a:rPr lang="ru-RU" sz="1600" dirty="0" smtClean="0"/>
              <a:t>занятий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Отсутствует постоянный контроль над </a:t>
            </a:r>
            <a:r>
              <a:rPr lang="ru-RU" sz="1600" dirty="0" smtClean="0"/>
              <a:t>обучающимися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Обучающие программы и курсы могут быть недостаточно хорошо </a:t>
            </a:r>
            <a:r>
              <a:rPr lang="ru-RU" sz="1600" dirty="0" smtClean="0"/>
              <a:t>разработаны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600" dirty="0"/>
              <a:t>В дистанционном образовании </a:t>
            </a:r>
            <a:r>
              <a:rPr lang="ru-RU" sz="1600" u="sng" dirty="0"/>
              <a:t>основа</a:t>
            </a:r>
            <a:r>
              <a:rPr lang="ru-RU" sz="1600" dirty="0"/>
              <a:t> обучения только письменная</a:t>
            </a:r>
          </a:p>
        </p:txBody>
      </p:sp>
      <p:pic>
        <p:nvPicPr>
          <p:cNvPr id="4098" name="Picture 2" descr="C:\Users\PC\Desktop\images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82" y="3861048"/>
            <a:ext cx="2664296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C\Desktop\images (8)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82" y="1340768"/>
            <a:ext cx="2676525" cy="171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08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496</TotalTime>
  <Words>261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Winter</vt:lpstr>
      <vt:lpstr>Выполнила студентка гр.TVTB17 Бут Т.В. 123321</vt:lpstr>
      <vt:lpstr>Дистанционное обучение</vt:lpstr>
      <vt:lpstr>ДО позволяет :</vt:lpstr>
      <vt:lpstr>Коммуникации в ДО</vt:lpstr>
      <vt:lpstr>Коммуникации в ДО</vt:lpstr>
      <vt:lpstr>Коммуникации в ДО</vt:lpstr>
      <vt:lpstr>Совместное использование приложений </vt:lpstr>
      <vt:lpstr>Схема организации ДО</vt:lpstr>
      <vt:lpstr>Положительные  стороны ДО:</vt:lpstr>
      <vt:lpstr>Отрицательные стороны ДО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tatjana</dc:creator>
  <cp:lastModifiedBy>Deniss Kumlander</cp:lastModifiedBy>
  <cp:revision>26</cp:revision>
  <dcterms:created xsi:type="dcterms:W3CDTF">2012-12-06T17:27:52Z</dcterms:created>
  <dcterms:modified xsi:type="dcterms:W3CDTF">2012-12-12T22:04:16Z</dcterms:modified>
</cp:coreProperties>
</file>